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80" r:id="rId3"/>
    <p:sldId id="257" r:id="rId4"/>
    <p:sldId id="259" r:id="rId5"/>
    <p:sldId id="260" r:id="rId6"/>
    <p:sldId id="264" r:id="rId7"/>
    <p:sldId id="262" r:id="rId8"/>
    <p:sldId id="261" r:id="rId9"/>
    <p:sldId id="263" r:id="rId10"/>
    <p:sldId id="266" r:id="rId11"/>
    <p:sldId id="265" r:id="rId12"/>
    <p:sldId id="267" r:id="rId13"/>
    <p:sldId id="281" r:id="rId14"/>
    <p:sldId id="268" r:id="rId15"/>
    <p:sldId id="269" r:id="rId16"/>
    <p:sldId id="270" r:id="rId17"/>
    <p:sldId id="272" r:id="rId18"/>
    <p:sldId id="273" r:id="rId19"/>
    <p:sldId id="271" r:id="rId20"/>
    <p:sldId id="274" r:id="rId21"/>
    <p:sldId id="275" r:id="rId22"/>
    <p:sldId id="276" r:id="rId23"/>
    <p:sldId id="277" r:id="rId24"/>
    <p:sldId id="278" r:id="rId25"/>
    <p:sldId id="282" r:id="rId26"/>
    <p:sldId id="279" r:id="rId27"/>
    <p:sldId id="283" r:id="rId2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Łącznik prostoliniowy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ytuł 28"/>
          <p:cNvSpPr>
            <a:spLocks noGrp="1"/>
          </p:cNvSpPr>
          <p:nvPr>
            <p:ph type="ctrTitle"/>
          </p:nvPr>
        </p:nvSpPr>
        <p:spPr>
          <a:xfrm>
            <a:off x="381000" y="4853411"/>
            <a:ext cx="8458200" cy="1222375"/>
          </a:xfrm>
        </p:spPr>
        <p:txBody>
          <a:bodyPr anchor="t"/>
          <a:lstStyle/>
          <a:p>
            <a:r>
              <a:rPr kumimoji="0" lang="pl-PL" smtClean="0"/>
              <a:t>Kliknij, aby edytować styl</a:t>
            </a:r>
            <a:endParaRPr kumimoji="0" lang="en-US"/>
          </a:p>
        </p:txBody>
      </p:sp>
      <p:sp>
        <p:nvSpPr>
          <p:cNvPr id="9" name="Podtytuł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16" name="Symbol zastępczy daty 15"/>
          <p:cNvSpPr>
            <a:spLocks noGrp="1"/>
          </p:cNvSpPr>
          <p:nvPr>
            <p:ph type="dt" sz="half" idx="10"/>
          </p:nvPr>
        </p:nvSpPr>
        <p:spPr/>
        <p:txBody>
          <a:bodyPr/>
          <a:lstStyle/>
          <a:p>
            <a:fld id="{A7C1E91B-8D73-4162-A3D1-7901D9C2B33D}" type="datetimeFigureOut">
              <a:rPr lang="pl-PL" smtClean="0"/>
              <a:t>2020-04-09</a:t>
            </a:fld>
            <a:endParaRPr lang="pl-PL"/>
          </a:p>
        </p:txBody>
      </p:sp>
      <p:sp>
        <p:nvSpPr>
          <p:cNvPr id="2" name="Symbol zastępczy stopki 1"/>
          <p:cNvSpPr>
            <a:spLocks noGrp="1"/>
          </p:cNvSpPr>
          <p:nvPr>
            <p:ph type="ftr" sz="quarter" idx="11"/>
          </p:nvPr>
        </p:nvSpPr>
        <p:spPr/>
        <p:txBody>
          <a:bodyPr/>
          <a:lstStyle/>
          <a:p>
            <a:endParaRPr lang="pl-PL"/>
          </a:p>
        </p:txBody>
      </p:sp>
      <p:sp>
        <p:nvSpPr>
          <p:cNvPr id="15" name="Symbol zastępczy numeru slajdu 14"/>
          <p:cNvSpPr>
            <a:spLocks noGrp="1"/>
          </p:cNvSpPr>
          <p:nvPr>
            <p:ph type="sldNum" sz="quarter" idx="12"/>
          </p:nvPr>
        </p:nvSpPr>
        <p:spPr>
          <a:xfrm>
            <a:off x="8229600" y="6473952"/>
            <a:ext cx="758952" cy="246888"/>
          </a:xfrm>
        </p:spPr>
        <p:txBody>
          <a:bodyPr/>
          <a:lstStyle/>
          <a:p>
            <a:fld id="{13C85015-FCDA-4A5B-BB78-885D16EE73B2}"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A7C1E91B-8D73-4162-A3D1-7901D9C2B33D}" type="datetimeFigureOut">
              <a:rPr lang="pl-PL" smtClean="0"/>
              <a:t>2020-04-09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C85015-FCDA-4A5B-BB78-885D16EE73B2}"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58000" y="549276"/>
            <a:ext cx="18288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549276"/>
            <a:ext cx="62484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A7C1E91B-8D73-4162-A3D1-7901D9C2B33D}" type="datetimeFigureOut">
              <a:rPr lang="pl-PL" smtClean="0"/>
              <a:t>2020-04-09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C85015-FCDA-4A5B-BB78-885D16EE73B2}"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2" name="Tytuł 21"/>
          <p:cNvSpPr>
            <a:spLocks noGrp="1"/>
          </p:cNvSpPr>
          <p:nvPr>
            <p:ph type="title"/>
          </p:nvPr>
        </p:nvSpPr>
        <p:spPr/>
        <p:txBody>
          <a:bodyPr/>
          <a:lstStyle/>
          <a:p>
            <a:r>
              <a:rPr kumimoji="0" lang="pl-PL" smtClean="0"/>
              <a:t>Kliknij, aby edytować styl</a:t>
            </a:r>
            <a:endParaRPr kumimoji="0" lang="en-US"/>
          </a:p>
        </p:txBody>
      </p:sp>
      <p:sp>
        <p:nvSpPr>
          <p:cNvPr id="27" name="Symbol zastępczy zawartości 26"/>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Symbol zastępczy daty 24"/>
          <p:cNvSpPr>
            <a:spLocks noGrp="1"/>
          </p:cNvSpPr>
          <p:nvPr>
            <p:ph type="dt" sz="half" idx="10"/>
          </p:nvPr>
        </p:nvSpPr>
        <p:spPr/>
        <p:txBody>
          <a:bodyPr/>
          <a:lstStyle/>
          <a:p>
            <a:fld id="{A7C1E91B-8D73-4162-A3D1-7901D9C2B33D}" type="datetimeFigureOut">
              <a:rPr lang="pl-PL" smtClean="0"/>
              <a:t>2020-04-09</a:t>
            </a:fld>
            <a:endParaRPr lang="pl-PL"/>
          </a:p>
        </p:txBody>
      </p:sp>
      <p:sp>
        <p:nvSpPr>
          <p:cNvPr id="19" name="Symbol zastępczy stopki 18"/>
          <p:cNvSpPr>
            <a:spLocks noGrp="1"/>
          </p:cNvSpPr>
          <p:nvPr>
            <p:ph type="ftr" sz="quarter" idx="11"/>
          </p:nvPr>
        </p:nvSpPr>
        <p:spPr>
          <a:xfrm>
            <a:off x="3581400" y="76200"/>
            <a:ext cx="2895600" cy="288925"/>
          </a:xfrm>
        </p:spPr>
        <p:txBody>
          <a:bodyPr/>
          <a:lstStyle/>
          <a:p>
            <a:endParaRPr lang="pl-PL"/>
          </a:p>
        </p:txBody>
      </p:sp>
      <p:sp>
        <p:nvSpPr>
          <p:cNvPr id="16" name="Symbol zastępczy numeru slajdu 15"/>
          <p:cNvSpPr>
            <a:spLocks noGrp="1"/>
          </p:cNvSpPr>
          <p:nvPr>
            <p:ph type="sldNum" sz="quarter" idx="12"/>
          </p:nvPr>
        </p:nvSpPr>
        <p:spPr>
          <a:xfrm>
            <a:off x="8229600" y="6473952"/>
            <a:ext cx="758952" cy="246888"/>
          </a:xfrm>
        </p:spPr>
        <p:txBody>
          <a:bodyPr/>
          <a:lstStyle/>
          <a:p>
            <a:fld id="{13C85015-FCDA-4A5B-BB78-885D16EE73B2}"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3">
        <a:schemeClr val="bg2"/>
      </p:bgRef>
    </p:bg>
    <p:spTree>
      <p:nvGrpSpPr>
        <p:cNvPr id="1" name=""/>
        <p:cNvGrpSpPr/>
        <p:nvPr/>
      </p:nvGrpSpPr>
      <p:grpSpPr>
        <a:xfrm>
          <a:off x="0" y="0"/>
          <a:ext cx="0" cy="0"/>
          <a:chOff x="0" y="0"/>
          <a:chExt cx="0" cy="0"/>
        </a:xfrm>
      </p:grpSpPr>
      <p:sp>
        <p:nvSpPr>
          <p:cNvPr id="7" name="Łącznik prostoliniowy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tekstu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19" name="Symbol zastępczy daty 18"/>
          <p:cNvSpPr>
            <a:spLocks noGrp="1"/>
          </p:cNvSpPr>
          <p:nvPr>
            <p:ph type="dt" sz="half" idx="10"/>
          </p:nvPr>
        </p:nvSpPr>
        <p:spPr/>
        <p:txBody>
          <a:bodyPr/>
          <a:lstStyle/>
          <a:p>
            <a:fld id="{A7C1E91B-8D73-4162-A3D1-7901D9C2B33D}" type="datetimeFigureOut">
              <a:rPr lang="pl-PL" smtClean="0"/>
              <a:t>2020-04-09</a:t>
            </a:fld>
            <a:endParaRPr lang="pl-PL"/>
          </a:p>
        </p:txBody>
      </p:sp>
      <p:sp>
        <p:nvSpPr>
          <p:cNvPr id="11" name="Symbol zastępczy stopki 10"/>
          <p:cNvSpPr>
            <a:spLocks noGrp="1"/>
          </p:cNvSpPr>
          <p:nvPr>
            <p:ph type="ftr" sz="quarter" idx="11"/>
          </p:nvPr>
        </p:nvSpPr>
        <p:spPr/>
        <p:txBody>
          <a:bodyPr/>
          <a:lstStyle/>
          <a:p>
            <a:endParaRPr lang="pl-PL"/>
          </a:p>
        </p:txBody>
      </p:sp>
      <p:sp>
        <p:nvSpPr>
          <p:cNvPr id="16" name="Symbol zastępczy numeru slajdu 15"/>
          <p:cNvSpPr>
            <a:spLocks noGrp="1"/>
          </p:cNvSpPr>
          <p:nvPr>
            <p:ph type="sldNum" sz="quarter" idx="12"/>
          </p:nvPr>
        </p:nvSpPr>
        <p:spPr/>
        <p:txBody>
          <a:bodyPr/>
          <a:lstStyle/>
          <a:p>
            <a:fld id="{13C85015-FCDA-4A5B-BB78-885D16EE73B2}" type="slidenum">
              <a:rPr lang="pl-PL" smtClean="0"/>
              <a:t>‹#›</a:t>
            </a:fld>
            <a:endParaRPr lang="pl-PL"/>
          </a:p>
        </p:txBody>
      </p:sp>
      <p:sp>
        <p:nvSpPr>
          <p:cNvPr id="8" name="Tytuł 7"/>
          <p:cNvSpPr>
            <a:spLocks noGrp="1"/>
          </p:cNvSpPr>
          <p:nvPr>
            <p:ph type="title"/>
          </p:nvPr>
        </p:nvSpPr>
        <p:spPr>
          <a:xfrm>
            <a:off x="180475" y="2947085"/>
            <a:ext cx="8686800" cy="1184825"/>
          </a:xfrm>
        </p:spPr>
        <p:txBody>
          <a:bodyPr rtlCol="0" anchor="t"/>
          <a:lstStyle>
            <a:lvl1pPr algn="r">
              <a:defRPr/>
            </a:lvl1pPr>
          </a:lstStyle>
          <a:p>
            <a:r>
              <a:rPr kumimoji="0" lang="pl-PL" smtClean="0"/>
              <a:t>Kliknij, aby edytować styl</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0" name="Tytuł 19"/>
          <p:cNvSpPr>
            <a:spLocks noGrp="1"/>
          </p:cNvSpPr>
          <p:nvPr>
            <p:ph type="title"/>
          </p:nvPr>
        </p:nvSpPr>
        <p:spPr>
          <a:xfrm>
            <a:off x="301752" y="457200"/>
            <a:ext cx="8686800" cy="841248"/>
          </a:xfrm>
        </p:spPr>
        <p:txBody>
          <a:bodyPr/>
          <a:lstStyle/>
          <a:p>
            <a:r>
              <a:rPr kumimoji="0" lang="pl-PL" smtClean="0"/>
              <a:t>Kliknij, aby edytować styl</a:t>
            </a:r>
            <a:endParaRPr kumimoji="0" lang="en-US"/>
          </a:p>
        </p:txBody>
      </p:sp>
      <p:sp>
        <p:nvSpPr>
          <p:cNvPr id="14" name="Symbol zastępczy zawartości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1" name="Symbol zastępczy daty 20"/>
          <p:cNvSpPr>
            <a:spLocks noGrp="1"/>
          </p:cNvSpPr>
          <p:nvPr>
            <p:ph type="dt" sz="half" idx="10"/>
          </p:nvPr>
        </p:nvSpPr>
        <p:spPr/>
        <p:txBody>
          <a:bodyPr/>
          <a:lstStyle/>
          <a:p>
            <a:fld id="{A7C1E91B-8D73-4162-A3D1-7901D9C2B33D}" type="datetimeFigureOut">
              <a:rPr lang="pl-PL" smtClean="0"/>
              <a:t>2020-04-09</a:t>
            </a:fld>
            <a:endParaRPr lang="pl-PL"/>
          </a:p>
        </p:txBody>
      </p:sp>
      <p:sp>
        <p:nvSpPr>
          <p:cNvPr id="10" name="Symbol zastępczy stopki 9"/>
          <p:cNvSpPr>
            <a:spLocks noGrp="1"/>
          </p:cNvSpPr>
          <p:nvPr>
            <p:ph type="ftr" sz="quarter" idx="11"/>
          </p:nvPr>
        </p:nvSpPr>
        <p:spPr/>
        <p:txBody>
          <a:bodyPr/>
          <a:lstStyle/>
          <a:p>
            <a:endParaRPr lang="pl-PL"/>
          </a:p>
        </p:txBody>
      </p:sp>
      <p:sp>
        <p:nvSpPr>
          <p:cNvPr id="31" name="Symbol zastępczy numeru slajdu 30"/>
          <p:cNvSpPr>
            <a:spLocks noGrp="1"/>
          </p:cNvSpPr>
          <p:nvPr>
            <p:ph type="sldNum" sz="quarter" idx="12"/>
          </p:nvPr>
        </p:nvSpPr>
        <p:spPr/>
        <p:txBody>
          <a:bodyPr/>
          <a:lstStyle/>
          <a:p>
            <a:fld id="{13C85015-FCDA-4A5B-BB78-885D16EE73B2}"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9" name="Tytuł 28"/>
          <p:cNvSpPr>
            <a:spLocks noGrp="1"/>
          </p:cNvSpPr>
          <p:nvPr>
            <p:ph type="title"/>
          </p:nvPr>
        </p:nvSpPr>
        <p:spPr>
          <a:xfrm>
            <a:off x="304800" y="5410200"/>
            <a:ext cx="8610600" cy="882650"/>
          </a:xfrm>
        </p:spPr>
        <p:txBody>
          <a:bodyPr anchor="ctr"/>
          <a:lstStyle>
            <a:lvl1pPr>
              <a:defRPr/>
            </a:lvl1pPr>
          </a:lstStyle>
          <a:p>
            <a:r>
              <a:rPr kumimoji="0" lang="pl-PL" smtClean="0"/>
              <a:t>Kliknij, aby edytować styl</a:t>
            </a:r>
            <a:endParaRPr kumimoji="0" lang="en-US"/>
          </a:p>
        </p:txBody>
      </p:sp>
      <p:sp>
        <p:nvSpPr>
          <p:cNvPr id="13" name="Symbol zastępczy tekstu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25" name="Symbol zastępczy tekstu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zawartości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8" name="Symbol zastępczy zawartości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0" name="Symbol zastępczy daty 9"/>
          <p:cNvSpPr>
            <a:spLocks noGrp="1"/>
          </p:cNvSpPr>
          <p:nvPr>
            <p:ph type="dt" sz="half" idx="10"/>
          </p:nvPr>
        </p:nvSpPr>
        <p:spPr/>
        <p:txBody>
          <a:bodyPr/>
          <a:lstStyle/>
          <a:p>
            <a:fld id="{A7C1E91B-8D73-4162-A3D1-7901D9C2B33D}" type="datetimeFigureOut">
              <a:rPr lang="pl-PL" smtClean="0"/>
              <a:t>2020-04-09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a:xfrm>
            <a:off x="8229600" y="6477000"/>
            <a:ext cx="762000" cy="246888"/>
          </a:xfrm>
        </p:spPr>
        <p:txBody>
          <a:bodyPr/>
          <a:lstStyle/>
          <a:p>
            <a:fld id="{13C85015-FCDA-4A5B-BB78-885D16EE73B2}" type="slidenum">
              <a:rPr lang="pl-PL" smtClean="0"/>
              <a:t>‹#›</a:t>
            </a:fld>
            <a:endParaRPr lang="pl-PL"/>
          </a:p>
        </p:txBody>
      </p:sp>
      <p:sp>
        <p:nvSpPr>
          <p:cNvPr id="11" name="Łącznik prostoliniowy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30" name="Tytuł 29"/>
          <p:cNvSpPr>
            <a:spLocks noGrp="1"/>
          </p:cNvSpPr>
          <p:nvPr>
            <p:ph type="title"/>
          </p:nvPr>
        </p:nvSpPr>
        <p:spPr>
          <a:xfrm>
            <a:off x="301752" y="457200"/>
            <a:ext cx="8686800" cy="841248"/>
          </a:xfrm>
        </p:spPr>
        <p:txBody>
          <a:bodyPr/>
          <a:lstStyle/>
          <a:p>
            <a:r>
              <a:rPr kumimoji="0" lang="pl-PL" smtClean="0"/>
              <a:t>Kliknij, aby edytować styl</a:t>
            </a:r>
            <a:endParaRPr kumimoji="0" lang="en-US"/>
          </a:p>
        </p:txBody>
      </p:sp>
      <p:sp>
        <p:nvSpPr>
          <p:cNvPr id="12" name="Symbol zastępczy daty 11"/>
          <p:cNvSpPr>
            <a:spLocks noGrp="1"/>
          </p:cNvSpPr>
          <p:nvPr>
            <p:ph type="dt" sz="half" idx="10"/>
          </p:nvPr>
        </p:nvSpPr>
        <p:spPr/>
        <p:txBody>
          <a:bodyPr/>
          <a:lstStyle/>
          <a:p>
            <a:fld id="{A7C1E91B-8D73-4162-A3D1-7901D9C2B33D}" type="datetimeFigureOut">
              <a:rPr lang="pl-PL" smtClean="0"/>
              <a:t>2020-04-09</a:t>
            </a:fld>
            <a:endParaRPr lang="pl-PL"/>
          </a:p>
        </p:txBody>
      </p:sp>
      <p:sp>
        <p:nvSpPr>
          <p:cNvPr id="21" name="Symbol zastępczy stopki 20"/>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3C85015-FCDA-4A5B-BB78-885D16EE73B2}"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3" name="Symbol zastępczy daty 2"/>
          <p:cNvSpPr>
            <a:spLocks noGrp="1"/>
          </p:cNvSpPr>
          <p:nvPr>
            <p:ph type="dt" sz="half" idx="10"/>
          </p:nvPr>
        </p:nvSpPr>
        <p:spPr/>
        <p:txBody>
          <a:bodyPr/>
          <a:lstStyle/>
          <a:p>
            <a:fld id="{A7C1E91B-8D73-4162-A3D1-7901D9C2B33D}" type="datetimeFigureOut">
              <a:rPr lang="pl-PL" smtClean="0"/>
              <a:t>2020-04-09</a:t>
            </a:fld>
            <a:endParaRPr lang="pl-PL"/>
          </a:p>
        </p:txBody>
      </p:sp>
      <p:sp>
        <p:nvSpPr>
          <p:cNvPr id="24" name="Symbol zastępczy stopki 23"/>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3C85015-FCDA-4A5B-BB78-885D16EE73B2}"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Łącznik prostoliniowy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ytuł 11"/>
          <p:cNvSpPr>
            <a:spLocks noGrp="1"/>
          </p:cNvSpPr>
          <p:nvPr>
            <p:ph type="title"/>
          </p:nvPr>
        </p:nvSpPr>
        <p:spPr>
          <a:xfrm>
            <a:off x="457200" y="5486400"/>
            <a:ext cx="8458200" cy="520700"/>
          </a:xfrm>
        </p:spPr>
        <p:txBody>
          <a:bodyPr anchor="ctr"/>
          <a:lstStyle>
            <a:lvl1pPr algn="l">
              <a:buNone/>
              <a:defRPr sz="2000" b="1"/>
            </a:lvl1pPr>
          </a:lstStyle>
          <a:p>
            <a:r>
              <a:rPr kumimoji="0" lang="pl-PL" smtClean="0"/>
              <a:t>Kliknij, aby edytować styl</a:t>
            </a:r>
            <a:endParaRPr kumimoji="0" lang="en-US"/>
          </a:p>
        </p:txBody>
      </p:sp>
      <p:sp>
        <p:nvSpPr>
          <p:cNvPr id="26" name="Symbol zastępczy tekstu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14" name="Symbol zastępczy zawartości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25" name="Symbol zastępczy daty 24"/>
          <p:cNvSpPr>
            <a:spLocks noGrp="1"/>
          </p:cNvSpPr>
          <p:nvPr>
            <p:ph type="dt" sz="half" idx="10"/>
          </p:nvPr>
        </p:nvSpPr>
        <p:spPr/>
        <p:txBody>
          <a:bodyPr/>
          <a:lstStyle/>
          <a:p>
            <a:fld id="{A7C1E91B-8D73-4162-A3D1-7901D9C2B33D}" type="datetimeFigureOut">
              <a:rPr lang="pl-PL" smtClean="0"/>
              <a:t>2020-04-09</a:t>
            </a:fld>
            <a:endParaRPr lang="pl-PL"/>
          </a:p>
        </p:txBody>
      </p:sp>
      <p:sp>
        <p:nvSpPr>
          <p:cNvPr id="29" name="Symbol zastępczy stopki 28"/>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3C85015-FCDA-4A5B-BB78-885D16EE73B2}"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3" name="Symbol zastępczy obrazu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pl-PL" smtClean="0"/>
              <a:t>Kliknij ikonę, aby dodać obraz</a:t>
            </a:r>
            <a:endParaRPr kumimoji="0" lang="en-US" dirty="0"/>
          </a:p>
        </p:txBody>
      </p:sp>
      <p:sp>
        <p:nvSpPr>
          <p:cNvPr id="7" name="Symbol zastępczy daty 6"/>
          <p:cNvSpPr>
            <a:spLocks noGrp="1"/>
          </p:cNvSpPr>
          <p:nvPr>
            <p:ph type="dt" sz="half" idx="10"/>
          </p:nvPr>
        </p:nvSpPr>
        <p:spPr/>
        <p:txBody>
          <a:bodyPr/>
          <a:lstStyle/>
          <a:p>
            <a:fld id="{A7C1E91B-8D73-4162-A3D1-7901D9C2B33D}" type="datetimeFigureOut">
              <a:rPr lang="pl-PL" smtClean="0"/>
              <a:t>2020-04-09</a:t>
            </a:fld>
            <a:endParaRPr lang="pl-PL"/>
          </a:p>
        </p:txBody>
      </p:sp>
      <p:sp>
        <p:nvSpPr>
          <p:cNvPr id="5" name="Symbol zastępczy stopki 4"/>
          <p:cNvSpPr>
            <a:spLocks noGrp="1"/>
          </p:cNvSpPr>
          <p:nvPr>
            <p:ph type="ftr" sz="quarter" idx="11"/>
          </p:nvPr>
        </p:nvSpPr>
        <p:spPr/>
        <p:txBody>
          <a:bodyPr/>
          <a:lstStyle/>
          <a:p>
            <a:endParaRPr lang="pl-PL"/>
          </a:p>
        </p:txBody>
      </p:sp>
      <p:sp>
        <p:nvSpPr>
          <p:cNvPr id="31" name="Symbol zastępczy numeru slajdu 30"/>
          <p:cNvSpPr>
            <a:spLocks noGrp="1"/>
          </p:cNvSpPr>
          <p:nvPr>
            <p:ph type="sldNum" sz="quarter" idx="12"/>
          </p:nvPr>
        </p:nvSpPr>
        <p:spPr/>
        <p:txBody>
          <a:bodyPr/>
          <a:lstStyle/>
          <a:p>
            <a:fld id="{13C85015-FCDA-4A5B-BB78-885D16EE73B2}" type="slidenum">
              <a:rPr lang="pl-PL" smtClean="0"/>
              <a:t>‹#›</a:t>
            </a:fld>
            <a:endParaRPr lang="pl-PL"/>
          </a:p>
        </p:txBody>
      </p:sp>
      <p:sp>
        <p:nvSpPr>
          <p:cNvPr id="17" name="Tytuł 16"/>
          <p:cNvSpPr>
            <a:spLocks noGrp="1"/>
          </p:cNvSpPr>
          <p:nvPr>
            <p:ph type="title"/>
          </p:nvPr>
        </p:nvSpPr>
        <p:spPr>
          <a:xfrm>
            <a:off x="381000" y="4993760"/>
            <a:ext cx="5867400" cy="522288"/>
          </a:xfrm>
        </p:spPr>
        <p:txBody>
          <a:bodyPr anchor="ctr"/>
          <a:lstStyle>
            <a:lvl1pPr algn="l">
              <a:buNone/>
              <a:defRPr sz="2000" b="1"/>
            </a:lvl1pPr>
          </a:lstStyle>
          <a:p>
            <a:r>
              <a:rPr kumimoji="0" lang="pl-PL" smtClean="0"/>
              <a:t>Kliknij, aby edytować styl</a:t>
            </a:r>
            <a:endParaRPr kumimoji="0" lang="en-US"/>
          </a:p>
        </p:txBody>
      </p:sp>
      <p:sp>
        <p:nvSpPr>
          <p:cNvPr id="26" name="Symbol zastępczy tekstu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Łącznik prostoliniowy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ymbol zastępczy tekstu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1" name="Symbol zastępczy daty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7C1E91B-8D73-4162-A3D1-7901D9C2B33D}" type="datetimeFigureOut">
              <a:rPr lang="pl-PL" smtClean="0"/>
              <a:t>2020-04-09</a:t>
            </a:fld>
            <a:endParaRPr lang="pl-PL"/>
          </a:p>
        </p:txBody>
      </p:sp>
      <p:sp>
        <p:nvSpPr>
          <p:cNvPr id="28" name="Symbol zastępczy stopki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pl-PL"/>
          </a:p>
        </p:txBody>
      </p:sp>
      <p:sp>
        <p:nvSpPr>
          <p:cNvPr id="5" name="Symbol zastępczy numeru slajd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3C85015-FCDA-4A5B-BB78-885D16EE73B2}" type="slidenum">
              <a:rPr lang="pl-PL" smtClean="0"/>
              <a:t>‹#›</a:t>
            </a:fld>
            <a:endParaRPr lang="pl-PL"/>
          </a:p>
        </p:txBody>
      </p:sp>
      <p:sp>
        <p:nvSpPr>
          <p:cNvPr id="10" name="Symbol zastępczy tytułu 9"/>
          <p:cNvSpPr>
            <a:spLocks noGrp="1"/>
          </p:cNvSpPr>
          <p:nvPr>
            <p:ph type="title"/>
          </p:nvPr>
        </p:nvSpPr>
        <p:spPr>
          <a:xfrm>
            <a:off x="304800" y="457200"/>
            <a:ext cx="8686800" cy="838200"/>
          </a:xfrm>
          <a:prstGeom prst="rect">
            <a:avLst/>
          </a:prstGeom>
        </p:spPr>
        <p:txBody>
          <a:bodyPr vert="horz" anchor="ctr">
            <a:normAutofit/>
          </a:bodyPr>
          <a:lstStyle/>
          <a:p>
            <a:r>
              <a:rPr kumimoji="0" lang="pl-PL" smtClean="0"/>
              <a:t>Kliknij, aby edytować styl</a:t>
            </a:r>
            <a:endParaRPr kumimoji="0" lang="en-US"/>
          </a:p>
        </p:txBody>
      </p:sp>
      <p:sp>
        <p:nvSpPr>
          <p:cNvPr id="9" name="Łącznik prostoliniowy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Łącznik prostoliniowy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dirty="0"/>
          </a:p>
        </p:txBody>
      </p:sp>
      <p:sp>
        <p:nvSpPr>
          <p:cNvPr id="3" name="Podtytuł 2"/>
          <p:cNvSpPr>
            <a:spLocks noGrp="1"/>
          </p:cNvSpPr>
          <p:nvPr>
            <p:ph type="subTitle" idx="1"/>
          </p:nvPr>
        </p:nvSpPr>
        <p:spPr/>
        <p:txBody>
          <a:bodyPr/>
          <a:lstStyle/>
          <a:p>
            <a:endParaRPr lang="pl-P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036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Malowanie jajek</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lnSpcReduction="10000"/>
          </a:bodyPr>
          <a:lstStyle/>
          <a:p>
            <a:pPr lvl="0"/>
            <a:r>
              <a:rPr lang="pl-PL" dirty="0">
                <a:solidFill>
                  <a:srgbClr val="00B050"/>
                </a:solidFill>
              </a:rPr>
              <a:t>Wielkanocne tradycje w Polsce to również zwyczaj malowania jajek na Święta. Jeden z tych, </a:t>
            </a:r>
            <a:r>
              <a:rPr lang="pl-PL" dirty="0" smtClean="0">
                <a:solidFill>
                  <a:srgbClr val="00B050"/>
                </a:solidFill>
              </a:rPr>
              <a:t>którego </a:t>
            </a:r>
            <a:r>
              <a:rPr lang="pl-PL" dirty="0">
                <a:solidFill>
                  <a:srgbClr val="00B050"/>
                </a:solidFill>
              </a:rPr>
              <a:t>dziecko wyczekiwało się z wielką niecierpliwością</a:t>
            </a:r>
            <a:r>
              <a:rPr lang="pl-PL" dirty="0" smtClean="0">
                <a:solidFill>
                  <a:srgbClr val="00B050"/>
                </a:solidFill>
              </a:rPr>
              <a:t>.</a:t>
            </a:r>
          </a:p>
          <a:p>
            <a:pPr lvl="0"/>
            <a:r>
              <a:rPr lang="pl-PL" dirty="0" smtClean="0">
                <a:solidFill>
                  <a:srgbClr val="00B050"/>
                </a:solidFill>
              </a:rPr>
              <a:t> </a:t>
            </a:r>
            <a:r>
              <a:rPr lang="pl-PL" dirty="0">
                <a:solidFill>
                  <a:srgbClr val="00B050"/>
                </a:solidFill>
              </a:rPr>
              <a:t>Wywodzi się jeszcze ze starosłowiańskich wierzeń, gdzie jajko miało bardzo ważne znaczenie. </a:t>
            </a:r>
            <a:endParaRPr lang="pl-PL" dirty="0" smtClean="0">
              <a:solidFill>
                <a:srgbClr val="00B050"/>
              </a:solidFill>
            </a:endParaRPr>
          </a:p>
          <a:p>
            <a:pPr lvl="0"/>
            <a:r>
              <a:rPr lang="pl-PL" dirty="0" smtClean="0">
                <a:solidFill>
                  <a:srgbClr val="00B050"/>
                </a:solidFill>
              </a:rPr>
              <a:t>Symbolizowało </a:t>
            </a:r>
            <a:r>
              <a:rPr lang="pl-PL" dirty="0">
                <a:solidFill>
                  <a:srgbClr val="00B050"/>
                </a:solidFill>
              </a:rPr>
              <a:t>siły witalne i podobnie jak dzisiaj – początek nowego życia. </a:t>
            </a:r>
          </a:p>
          <a:p>
            <a:endParaRPr lang="pl-PL" dirty="0"/>
          </a:p>
        </p:txBody>
      </p:sp>
    </p:spTree>
    <p:extLst>
      <p:ext uri="{BB962C8B-B14F-4D97-AF65-F5344CB8AC3E}">
        <p14:creationId xmlns:p14="http://schemas.microsoft.com/office/powerpoint/2010/main" val="3168560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3384376" cy="34563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95819"/>
            <a:ext cx="5328592" cy="31409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17032"/>
            <a:ext cx="3528392" cy="26860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787" y="3460545"/>
            <a:ext cx="4876800" cy="1800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107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Malowanie jajek</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fontScale="92500" lnSpcReduction="10000"/>
          </a:bodyPr>
          <a:lstStyle/>
          <a:p>
            <a:r>
              <a:rPr lang="pl-PL" dirty="0" smtClean="0">
                <a:solidFill>
                  <a:srgbClr val="00B050"/>
                </a:solidFill>
              </a:rPr>
              <a:t>Dawnej to wyłącznie kobiety zdobiły jajka na Wielkanoc, a mężczyznom nie wolno było nawet wchodzić do pokoju, gdzie je malowano! </a:t>
            </a:r>
            <a:endParaRPr lang="pl-PL" dirty="0" smtClean="0">
              <a:solidFill>
                <a:srgbClr val="00B050"/>
              </a:solidFill>
            </a:endParaRPr>
          </a:p>
          <a:p>
            <a:r>
              <a:rPr lang="pl-PL" dirty="0" smtClean="0">
                <a:solidFill>
                  <a:srgbClr val="00B050"/>
                </a:solidFill>
              </a:rPr>
              <a:t>Kiedyś </a:t>
            </a:r>
            <a:r>
              <a:rPr lang="pl-PL" dirty="0" smtClean="0">
                <a:solidFill>
                  <a:srgbClr val="00B050"/>
                </a:solidFill>
              </a:rPr>
              <a:t>barwiono je tylko na kolor czerwony, bo według legendy Maria Magdalena, po zmartwychwstaniu Chrystusa, radośnie spostrzegła, że wszystkie zakupione przez nią jajka zabarwiły się na czerwono. </a:t>
            </a:r>
            <a:endParaRPr lang="pl-PL" dirty="0" smtClean="0">
              <a:solidFill>
                <a:srgbClr val="00B050"/>
              </a:solidFill>
            </a:endParaRPr>
          </a:p>
          <a:p>
            <a:r>
              <a:rPr lang="pl-PL" dirty="0" smtClean="0">
                <a:solidFill>
                  <a:srgbClr val="00B050"/>
                </a:solidFill>
              </a:rPr>
              <a:t>Dzisiaj</a:t>
            </a:r>
            <a:r>
              <a:rPr lang="pl-PL" dirty="0" smtClean="0">
                <a:solidFill>
                  <a:srgbClr val="00B050"/>
                </a:solidFill>
              </a:rPr>
              <a:t>, zwyczaj malowania jajek na Wielkanoc wciąż jest żywy, ale barwi się je na różne kolory.</a:t>
            </a:r>
            <a:endParaRPr lang="pl-PL" dirty="0">
              <a:solidFill>
                <a:srgbClr val="00B050"/>
              </a:solidFill>
            </a:endParaRPr>
          </a:p>
        </p:txBody>
      </p:sp>
    </p:spTree>
    <p:extLst>
      <p:ext uri="{BB962C8B-B14F-4D97-AF65-F5344CB8AC3E}">
        <p14:creationId xmlns:p14="http://schemas.microsoft.com/office/powerpoint/2010/main" val="215440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332656"/>
            <a:ext cx="7143750" cy="3238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3573016"/>
            <a:ext cx="5760640" cy="31109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996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solidFill>
                  <a:schemeClr val="bg2">
                    <a:lumMod val="50000"/>
                  </a:schemeClr>
                </a:solidFill>
                <a:effectLst/>
              </a:rPr>
              <a:t>Pogrzeb żuru i śledzia </a:t>
            </a:r>
            <a:r>
              <a:rPr lang="pl-PL" b="1" dirty="0" smtClean="0">
                <a:effectLst/>
              </a:rPr>
              <a:t/>
            </a:r>
            <a:br>
              <a:rPr lang="pl-PL" b="1" dirty="0" smtClean="0">
                <a:effectLst/>
              </a:rPr>
            </a:br>
            <a:endParaRPr lang="pl-PL" dirty="0"/>
          </a:p>
        </p:txBody>
      </p:sp>
      <p:sp>
        <p:nvSpPr>
          <p:cNvPr id="3" name="Symbol zastępczy zawartości 2"/>
          <p:cNvSpPr>
            <a:spLocks noGrp="1"/>
          </p:cNvSpPr>
          <p:nvPr>
            <p:ph idx="1"/>
          </p:nvPr>
        </p:nvSpPr>
        <p:spPr/>
        <p:txBody>
          <a:bodyPr>
            <a:normAutofit fontScale="85000" lnSpcReduction="20000"/>
          </a:bodyPr>
          <a:lstStyle/>
          <a:p>
            <a:r>
              <a:rPr lang="pl-PL" b="1" dirty="0" smtClean="0">
                <a:solidFill>
                  <a:srgbClr val="00B050"/>
                </a:solidFill>
              </a:rPr>
              <a:t>Wraz z nadejściem Wielkiego Piątku i końcem postu, świętowano koniec pokuty – urządzano symboliczny pogrzeb uprzykrzonego żuru i śledzia.</a:t>
            </a:r>
            <a:r>
              <a:rPr lang="pl-PL" dirty="0" smtClean="0">
                <a:solidFill>
                  <a:srgbClr val="00B050"/>
                </a:solidFill>
              </a:rPr>
              <a:t> </a:t>
            </a:r>
          </a:p>
          <a:p>
            <a:r>
              <a:rPr lang="pl-PL" dirty="0" smtClean="0">
                <a:solidFill>
                  <a:srgbClr val="00B050"/>
                </a:solidFill>
              </a:rPr>
              <a:t>Wśród żartobliwych przyśpiewek wynoszono z domu i zawieszano na wierzbie wyciętego z drewna lub tektury śledzia, a gar wypełniony żurem zakopywano w ziemi lub wylewano.</a:t>
            </a:r>
          </a:p>
          <a:p>
            <a:r>
              <a:rPr lang="pl-PL" dirty="0" smtClean="0">
                <a:solidFill>
                  <a:srgbClr val="00B050"/>
                </a:solidFill>
              </a:rPr>
              <a:t> Po takim pożegnaniu uprzykrzonych dań, zabierano się za przygotowywanie obfitych wielkanocnych potraw, które miały zostać poświęcone w Wielką Sobotę.</a:t>
            </a:r>
            <a:endParaRPr lang="pl-PL" dirty="0">
              <a:solidFill>
                <a:srgbClr val="00B050"/>
              </a:solidFill>
            </a:endParaRPr>
          </a:p>
        </p:txBody>
      </p:sp>
    </p:spTree>
    <p:extLst>
      <p:ext uri="{BB962C8B-B14F-4D97-AF65-F5344CB8AC3E}">
        <p14:creationId xmlns:p14="http://schemas.microsoft.com/office/powerpoint/2010/main" val="3207945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4" name="Symbol zastępczy zawartości 3"/>
          <p:cNvSpPr>
            <a:spLocks noGrp="1"/>
          </p:cNvSpPr>
          <p:nvPr>
            <p:ph idx="1"/>
          </p:nvPr>
        </p:nvSpPr>
        <p:spPr/>
        <p:txBody>
          <a:bodyPr/>
          <a:lstStyle/>
          <a:p>
            <a:endParaRPr lang="pl-PL"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712968" cy="56886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7175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l"/>
            <a:r>
              <a:rPr lang="pl-PL" b="1" dirty="0" smtClean="0">
                <a:solidFill>
                  <a:schemeClr val="bg2">
                    <a:lumMod val="50000"/>
                  </a:schemeClr>
                </a:solidFill>
                <a:effectLst/>
              </a:rPr>
              <a:t>Poniedziałek Wielkanocny – dawne i obecne zwyczaje wielkanocne</a:t>
            </a:r>
            <a:br>
              <a:rPr lang="pl-PL" b="1" dirty="0" smtClean="0">
                <a:solidFill>
                  <a:schemeClr val="bg2">
                    <a:lumMod val="50000"/>
                  </a:schemeClr>
                </a:solidFill>
                <a:effectLst/>
              </a:rPr>
            </a:br>
            <a:endParaRPr lang="pl-PL" dirty="0">
              <a:solidFill>
                <a:schemeClr val="bg2">
                  <a:lumMod val="50000"/>
                </a:schemeClr>
              </a:solidFill>
            </a:endParaRPr>
          </a:p>
        </p:txBody>
      </p:sp>
      <p:sp>
        <p:nvSpPr>
          <p:cNvPr id="3" name="Symbol zastępczy zawartości 2"/>
          <p:cNvSpPr>
            <a:spLocks noGrp="1"/>
          </p:cNvSpPr>
          <p:nvPr>
            <p:ph idx="1"/>
          </p:nvPr>
        </p:nvSpPr>
        <p:spPr/>
        <p:txBody>
          <a:bodyPr/>
          <a:lstStyle/>
          <a:p>
            <a:r>
              <a:rPr lang="pl-PL" dirty="0" smtClean="0">
                <a:solidFill>
                  <a:srgbClr val="00B050"/>
                </a:solidFill>
              </a:rPr>
              <a:t>Poniedziałek Wielkanocny kojarzy nam się przede wszystkim z oblewaniem wodą innych osób. </a:t>
            </a:r>
            <a:endParaRPr lang="pl-PL" dirty="0" smtClean="0">
              <a:solidFill>
                <a:srgbClr val="00B050"/>
              </a:solidFill>
            </a:endParaRPr>
          </a:p>
          <a:p>
            <a:r>
              <a:rPr lang="pl-PL" dirty="0" smtClean="0">
                <a:solidFill>
                  <a:srgbClr val="00B050"/>
                </a:solidFill>
              </a:rPr>
              <a:t>Zwyczaj </a:t>
            </a:r>
            <a:r>
              <a:rPr lang="pl-PL" dirty="0" smtClean="0">
                <a:solidFill>
                  <a:srgbClr val="00B050"/>
                </a:solidFill>
              </a:rPr>
              <a:t>wiąże się z dawnymi praktykami pogańskimi, gdzie ma symbolizować oczyszczenie z zimowego brudu i budzenie się przyrody na wiosnę.</a:t>
            </a:r>
            <a:endParaRPr lang="pl-PL" dirty="0">
              <a:solidFill>
                <a:srgbClr val="00B050"/>
              </a:solidFill>
            </a:endParaRPr>
          </a:p>
        </p:txBody>
      </p:sp>
    </p:spTree>
    <p:extLst>
      <p:ext uri="{BB962C8B-B14F-4D97-AF65-F5344CB8AC3E}">
        <p14:creationId xmlns:p14="http://schemas.microsoft.com/office/powerpoint/2010/main" val="40700702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Śmigus- Dyngus</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fontScale="92500"/>
          </a:bodyPr>
          <a:lstStyle/>
          <a:p>
            <a:r>
              <a:rPr lang="pl-PL" dirty="0" smtClean="0">
                <a:solidFill>
                  <a:srgbClr val="00B050"/>
                </a:solidFill>
              </a:rPr>
              <a:t>Śmigusem zwano symboliczne smaganie witkami wierzbowymi po nogach i oblewanie zimną wodą, co miało związek z wiosennych oczyszczeniem.</a:t>
            </a:r>
          </a:p>
          <a:p>
            <a:r>
              <a:rPr lang="pl-PL" dirty="0" smtClean="0">
                <a:solidFill>
                  <a:srgbClr val="00B050"/>
                </a:solidFill>
              </a:rPr>
              <a:t> Dyngus z kolei polegał na wykupieniu się od oblewania wodą. Gdy panna nie chciała być ani smagana gałązkami, ani oblewana, mogła wykupić się przez podarek tradycyjnej pisanki lub innego przysmaku ze świątecznego stołu.</a:t>
            </a:r>
            <a:endParaRPr lang="pl-PL" dirty="0">
              <a:solidFill>
                <a:srgbClr val="00B050"/>
              </a:solidFill>
            </a:endParaRPr>
          </a:p>
        </p:txBody>
      </p:sp>
    </p:spTree>
    <p:extLst>
      <p:ext uri="{BB962C8B-B14F-4D97-AF65-F5344CB8AC3E}">
        <p14:creationId xmlns:p14="http://schemas.microsoft.com/office/powerpoint/2010/main" val="4007240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accent1">
                    <a:lumMod val="75000"/>
                  </a:schemeClr>
                </a:solidFill>
              </a:rPr>
              <a:t>Śmigus dyngus</a:t>
            </a:r>
            <a:endParaRPr lang="pl-PL" dirty="0">
              <a:solidFill>
                <a:schemeClr val="accent1">
                  <a:lumMod val="75000"/>
                </a:schemeClr>
              </a:solidFill>
            </a:endParaRPr>
          </a:p>
        </p:txBody>
      </p:sp>
      <p:sp>
        <p:nvSpPr>
          <p:cNvPr id="3" name="Symbol zastępczy zawartości 2"/>
          <p:cNvSpPr>
            <a:spLocks noGrp="1"/>
          </p:cNvSpPr>
          <p:nvPr>
            <p:ph idx="1"/>
          </p:nvPr>
        </p:nvSpPr>
        <p:spPr/>
        <p:txBody>
          <a:bodyPr/>
          <a:lstStyle/>
          <a:p>
            <a:endParaRPr lang="pl-PL"/>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60" y="1412776"/>
            <a:ext cx="8280919" cy="50405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4944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Śmigus- Dyngus cd.</a:t>
            </a:r>
            <a:endParaRPr lang="pl-PL" dirty="0">
              <a:solidFill>
                <a:schemeClr val="bg2">
                  <a:lumMod val="50000"/>
                </a:schemeClr>
              </a:solidFill>
            </a:endParaRPr>
          </a:p>
        </p:txBody>
      </p:sp>
      <p:sp>
        <p:nvSpPr>
          <p:cNvPr id="3" name="Symbol zastępczy zawartości 2"/>
          <p:cNvSpPr>
            <a:spLocks noGrp="1"/>
          </p:cNvSpPr>
          <p:nvPr>
            <p:ph idx="1"/>
          </p:nvPr>
        </p:nvSpPr>
        <p:spPr/>
        <p:txBody>
          <a:bodyPr/>
          <a:lstStyle/>
          <a:p>
            <a:r>
              <a:rPr lang="pl-PL" dirty="0" smtClean="0">
                <a:solidFill>
                  <a:srgbClr val="00B050"/>
                </a:solidFill>
              </a:rPr>
              <a:t>Dawniej wierzono, że im mocniej została oblana panna, tym ma ona większe szanse na rychłe zamążpójście. </a:t>
            </a:r>
            <a:endParaRPr lang="pl-PL" dirty="0" smtClean="0">
              <a:solidFill>
                <a:srgbClr val="00B050"/>
              </a:solidFill>
            </a:endParaRPr>
          </a:p>
          <a:p>
            <a:r>
              <a:rPr lang="pl-PL" dirty="0" smtClean="0">
                <a:solidFill>
                  <a:srgbClr val="00B050"/>
                </a:solidFill>
              </a:rPr>
              <a:t>Dzisiaj </a:t>
            </a:r>
            <a:r>
              <a:rPr lang="pl-PL" dirty="0" smtClean="0">
                <a:solidFill>
                  <a:srgbClr val="00B050"/>
                </a:solidFill>
              </a:rPr>
              <a:t>znany jako śmigus-dyngus, a dawniej były to dwa odrębne zwyczaje. </a:t>
            </a:r>
            <a:endParaRPr lang="pl-PL" dirty="0">
              <a:solidFill>
                <a:srgbClr val="00B050"/>
              </a:solidFill>
            </a:endParaRPr>
          </a:p>
        </p:txBody>
      </p:sp>
    </p:spTree>
    <p:extLst>
      <p:ext uri="{BB962C8B-B14F-4D97-AF65-F5344CB8AC3E}">
        <p14:creationId xmlns:p14="http://schemas.microsoft.com/office/powerpoint/2010/main" val="3443946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4800" y="188640"/>
            <a:ext cx="8686800" cy="792088"/>
          </a:xfrm>
        </p:spPr>
        <p:txBody>
          <a:bodyPr>
            <a:normAutofit/>
          </a:bodyPr>
          <a:lstStyle/>
          <a:p>
            <a:r>
              <a:rPr lang="pl-PL" dirty="0" smtClean="0">
                <a:solidFill>
                  <a:schemeClr val="bg2">
                    <a:lumMod val="50000"/>
                  </a:schemeClr>
                </a:solidFill>
              </a:rPr>
              <a:t>Niedziela palmowa</a:t>
            </a:r>
            <a:endParaRPr lang="pl-PL" dirty="0">
              <a:solidFill>
                <a:schemeClr val="bg2">
                  <a:lumMod val="50000"/>
                </a:schemeClr>
              </a:solidFill>
            </a:endParaRPr>
          </a:p>
        </p:txBody>
      </p:sp>
      <p:pic>
        <p:nvPicPr>
          <p:cNvPr id="1331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4286250" cy="50405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23" y="1268760"/>
            <a:ext cx="4112121" cy="51845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917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Śmigus dyngus- dawniej</a:t>
            </a:r>
            <a:endParaRPr lang="pl-PL" dirty="0">
              <a:solidFill>
                <a:schemeClr val="bg2">
                  <a:lumMod val="50000"/>
                </a:schemeClr>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1560" y="1674018"/>
            <a:ext cx="7992888" cy="47073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4843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Ś</a:t>
            </a:r>
            <a:r>
              <a:rPr lang="pl-PL" dirty="0" smtClean="0"/>
              <a:t>migus- Dyngus</a:t>
            </a:r>
            <a:endParaRPr lang="pl-PL"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79835" y="1554163"/>
            <a:ext cx="4136729"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927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Kurek Dyngusowy</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fontScale="92500" lnSpcReduction="20000"/>
          </a:bodyPr>
          <a:lstStyle/>
          <a:p>
            <a:r>
              <a:rPr lang="pl-PL" dirty="0" smtClean="0">
                <a:solidFill>
                  <a:srgbClr val="00B050"/>
                </a:solidFill>
              </a:rPr>
              <a:t>Kurek dyngusowy to kolejny ludowy zwyczaj, obchodzony w Poniedziałek Wielkanocny. </a:t>
            </a:r>
          </a:p>
          <a:p>
            <a:r>
              <a:rPr lang="pl-PL" dirty="0" smtClean="0">
                <a:solidFill>
                  <a:srgbClr val="00B050"/>
                </a:solidFill>
              </a:rPr>
              <a:t>Na początku wykorzystywano do tego żywego koguta, a z czasem jego miejsce zastąpił sztuczny ptak, wykonany z gliny lub upieczony z ciasta, obklejony pierzem. </a:t>
            </a:r>
          </a:p>
          <a:p>
            <a:r>
              <a:rPr lang="pl-PL" dirty="0" smtClean="0">
                <a:solidFill>
                  <a:srgbClr val="00B050"/>
                </a:solidFill>
              </a:rPr>
              <a:t>Młodzieńcy wozili na wózku przystrojonego koguta i tak obchodzili domy w całej wsi. Młodzi chłopcy śpiewali, zbierali datki, polewali panny wodą, a wszystko miało charakter „zalotów” do panien na wydaniu.</a:t>
            </a:r>
            <a:endParaRPr lang="pl-PL" dirty="0">
              <a:solidFill>
                <a:srgbClr val="00B050"/>
              </a:solidFill>
            </a:endParaRPr>
          </a:p>
        </p:txBody>
      </p:sp>
    </p:spTree>
    <p:extLst>
      <p:ext uri="{BB962C8B-B14F-4D97-AF65-F5344CB8AC3E}">
        <p14:creationId xmlns:p14="http://schemas.microsoft.com/office/powerpoint/2010/main" val="2129488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4572000" cy="3096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284984"/>
            <a:ext cx="4876800" cy="32480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108" y="116632"/>
            <a:ext cx="4517892" cy="30510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descr="Święta Wielkanocne Autor : Izabela Rychlewska. - ppt pobier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284984"/>
            <a:ext cx="4258182" cy="35392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81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Wielkanocne zwyczaje</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fontScale="92500" lnSpcReduction="10000"/>
          </a:bodyPr>
          <a:lstStyle/>
          <a:p>
            <a:r>
              <a:rPr lang="pl-PL" dirty="0" smtClean="0">
                <a:solidFill>
                  <a:srgbClr val="00B050"/>
                </a:solidFill>
              </a:rPr>
              <a:t>Święta Wielkanocne obfitują w tradycje i zwyczaje ludowe, z których część jest wciąż żywo kultywowana, a część coraz bardziej zanika. </a:t>
            </a:r>
            <a:endParaRPr lang="pl-PL" dirty="0" smtClean="0">
              <a:solidFill>
                <a:srgbClr val="00B050"/>
              </a:solidFill>
            </a:endParaRPr>
          </a:p>
          <a:p>
            <a:r>
              <a:rPr lang="pl-PL" dirty="0" smtClean="0">
                <a:solidFill>
                  <a:srgbClr val="00B050"/>
                </a:solidFill>
              </a:rPr>
              <a:t>Wciąż </a:t>
            </a:r>
            <a:r>
              <a:rPr lang="pl-PL" dirty="0" smtClean="0">
                <a:solidFill>
                  <a:srgbClr val="00B050"/>
                </a:solidFill>
              </a:rPr>
              <a:t>jednak święcimy pokarmy, malujemy pisanki, zanosimy palemki do kościołów i oblewamy się wodą w Lany Poniedziałek. </a:t>
            </a:r>
            <a:endParaRPr lang="pl-PL" dirty="0" smtClean="0">
              <a:solidFill>
                <a:srgbClr val="00B050"/>
              </a:solidFill>
            </a:endParaRPr>
          </a:p>
          <a:p>
            <a:r>
              <a:rPr lang="pl-PL" dirty="0" smtClean="0">
                <a:solidFill>
                  <a:srgbClr val="00B050"/>
                </a:solidFill>
              </a:rPr>
              <a:t>Niektóre </a:t>
            </a:r>
            <a:r>
              <a:rPr lang="pl-PL" dirty="0" smtClean="0">
                <a:solidFill>
                  <a:srgbClr val="00B050"/>
                </a:solidFill>
              </a:rPr>
              <a:t>zwyczaje i tradycje wielkanocne przetrwały do dzisiaj w nieco zmodyfikowanej formie.</a:t>
            </a:r>
            <a:endParaRPr lang="pl-PL" dirty="0">
              <a:solidFill>
                <a:srgbClr val="00B050"/>
              </a:solidFill>
            </a:endParaRPr>
          </a:p>
        </p:txBody>
      </p:sp>
    </p:spTree>
    <p:extLst>
      <p:ext uri="{BB962C8B-B14F-4D97-AF65-F5344CB8AC3E}">
        <p14:creationId xmlns:p14="http://schemas.microsoft.com/office/powerpoint/2010/main" val="4059002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136904" cy="61926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824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Wielkanocne zwyczaje</a:t>
            </a:r>
            <a:endParaRPr lang="pl-PL" dirty="0">
              <a:solidFill>
                <a:schemeClr val="bg2">
                  <a:lumMod val="50000"/>
                </a:schemeClr>
              </a:solidFill>
            </a:endParaRPr>
          </a:p>
        </p:txBody>
      </p:sp>
      <p:sp>
        <p:nvSpPr>
          <p:cNvPr id="3" name="Symbol zastępczy zawartości 2"/>
          <p:cNvSpPr>
            <a:spLocks noGrp="1"/>
          </p:cNvSpPr>
          <p:nvPr>
            <p:ph idx="1"/>
          </p:nvPr>
        </p:nvSpPr>
        <p:spPr/>
        <p:txBody>
          <a:bodyPr/>
          <a:lstStyle/>
          <a:p>
            <a:r>
              <a:rPr lang="pl-PL" dirty="0" smtClean="0">
                <a:solidFill>
                  <a:srgbClr val="00B050"/>
                </a:solidFill>
              </a:rPr>
              <a:t>W zależności od tego, w jakiej części kraju mieszkamy, możemy znać różne tradycje i zwyczaje Świąt Wielkanocnych. </a:t>
            </a:r>
            <a:endParaRPr lang="pl-PL" dirty="0" smtClean="0">
              <a:solidFill>
                <a:srgbClr val="00B050"/>
              </a:solidFill>
            </a:endParaRPr>
          </a:p>
          <a:p>
            <a:r>
              <a:rPr lang="pl-PL" dirty="0" smtClean="0">
                <a:solidFill>
                  <a:srgbClr val="00B050"/>
                </a:solidFill>
              </a:rPr>
              <a:t>W </a:t>
            </a:r>
            <a:r>
              <a:rPr lang="pl-PL" dirty="0" smtClean="0">
                <a:solidFill>
                  <a:srgbClr val="00B050"/>
                </a:solidFill>
              </a:rPr>
              <a:t>Polsce, w wielu regionach wciąż kultywowane są dawne obyczaje, choć w nieco zmienionej formie. </a:t>
            </a:r>
            <a:endParaRPr lang="pl-PL" dirty="0">
              <a:solidFill>
                <a:srgbClr val="00B050"/>
              </a:solidFill>
            </a:endParaRPr>
          </a:p>
        </p:txBody>
      </p:sp>
    </p:spTree>
    <p:extLst>
      <p:ext uri="{BB962C8B-B14F-4D97-AF65-F5344CB8AC3E}">
        <p14:creationId xmlns:p14="http://schemas.microsoft.com/office/powerpoint/2010/main" val="3039523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064896" cy="55314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54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effectLst/>
              </a:rPr>
              <a:t/>
            </a:r>
            <a:br>
              <a:rPr lang="pl-PL" b="1" dirty="0" smtClean="0">
                <a:effectLst/>
              </a:rPr>
            </a:br>
            <a:r>
              <a:rPr lang="pl-PL" b="1" dirty="0" smtClean="0">
                <a:solidFill>
                  <a:schemeClr val="bg2">
                    <a:lumMod val="50000"/>
                  </a:schemeClr>
                </a:solidFill>
                <a:effectLst/>
              </a:rPr>
              <a:t>niedziela palmowa</a:t>
            </a:r>
            <a:endParaRPr lang="pl-PL" dirty="0">
              <a:solidFill>
                <a:schemeClr val="bg2">
                  <a:lumMod val="50000"/>
                </a:schemeClr>
              </a:solidFill>
            </a:endParaRPr>
          </a:p>
        </p:txBody>
      </p:sp>
      <p:sp>
        <p:nvSpPr>
          <p:cNvPr id="3" name="Symbol zastępczy zawartości 2"/>
          <p:cNvSpPr>
            <a:spLocks noGrp="1"/>
          </p:cNvSpPr>
          <p:nvPr>
            <p:ph idx="1"/>
          </p:nvPr>
        </p:nvSpPr>
        <p:spPr/>
        <p:txBody>
          <a:bodyPr/>
          <a:lstStyle/>
          <a:p>
            <a:pPr marL="0" indent="0">
              <a:buNone/>
            </a:pPr>
            <a:r>
              <a:rPr lang="pl-PL" dirty="0" smtClean="0">
                <a:solidFill>
                  <a:srgbClr val="00B050"/>
                </a:solidFill>
              </a:rPr>
              <a:t>Świętowanie Wielkiej Nocy rozpoczynamy już tydzień przed Wielką Niedzielą. Tak samo jak dawniej, obchodzimy Niedzielę Palmową – zwaną kiedyś </a:t>
            </a:r>
            <a:r>
              <a:rPr lang="pl-PL" dirty="0" err="1" smtClean="0">
                <a:solidFill>
                  <a:srgbClr val="00B050"/>
                </a:solidFill>
              </a:rPr>
              <a:t>wierzbną</a:t>
            </a:r>
            <a:r>
              <a:rPr lang="pl-PL" dirty="0" smtClean="0">
                <a:solidFill>
                  <a:srgbClr val="00B050"/>
                </a:solidFill>
              </a:rPr>
              <a:t> lub </a:t>
            </a:r>
            <a:r>
              <a:rPr lang="pl-PL" dirty="0" smtClean="0">
                <a:solidFill>
                  <a:srgbClr val="00B050"/>
                </a:solidFill>
              </a:rPr>
              <a:t>kwietną.</a:t>
            </a:r>
          </a:p>
          <a:p>
            <a:pPr marL="0" indent="0">
              <a:buNone/>
            </a:pPr>
            <a:r>
              <a:rPr lang="pl-PL" dirty="0" smtClean="0">
                <a:solidFill>
                  <a:srgbClr val="00B050"/>
                </a:solidFill>
              </a:rPr>
              <a:t>Poświęconej </a:t>
            </a:r>
            <a:r>
              <a:rPr lang="pl-PL" dirty="0" smtClean="0">
                <a:solidFill>
                  <a:srgbClr val="00B050"/>
                </a:solidFill>
              </a:rPr>
              <a:t>palemce przypisywano magiczne właściwości, dlatego zanoszono ją do domów, by zapewniała rodzinie szczęście.</a:t>
            </a:r>
            <a:endParaRPr lang="pl-PL" dirty="0">
              <a:solidFill>
                <a:srgbClr val="00B050"/>
              </a:solidFill>
            </a:endParaRPr>
          </a:p>
        </p:txBody>
      </p:sp>
    </p:spTree>
    <p:extLst>
      <p:ext uri="{BB962C8B-B14F-4D97-AF65-F5344CB8AC3E}">
        <p14:creationId xmlns:p14="http://schemas.microsoft.com/office/powerpoint/2010/main" val="1268826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solidFill>
                  <a:schemeClr val="bg2">
                    <a:lumMod val="50000"/>
                  </a:schemeClr>
                </a:solidFill>
                <a:effectLst/>
              </a:rPr>
              <a:t>Święcenie pokarmów</a:t>
            </a:r>
            <a:r>
              <a:rPr lang="pl-PL" b="1" dirty="0" smtClean="0">
                <a:effectLst/>
              </a:rPr>
              <a:t/>
            </a:r>
            <a:br>
              <a:rPr lang="pl-PL" b="1" dirty="0" smtClean="0">
                <a:effectLst/>
              </a:rPr>
            </a:br>
            <a:endParaRPr lang="pl-PL"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00200"/>
            <a:ext cx="5935389" cy="4781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68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Święcenie pokarmów</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lnSpcReduction="10000"/>
          </a:bodyPr>
          <a:lstStyle/>
          <a:p>
            <a:r>
              <a:rPr lang="pl-PL" dirty="0" smtClean="0">
                <a:solidFill>
                  <a:srgbClr val="00B050"/>
                </a:solidFill>
              </a:rPr>
              <a:t>Dzisiaj święcimy w Kościele tylko symboliczne pokarmy, które mieszczą się w niewielkim, zazwyczaj wiklinowym koszyku. Zawartość takiej święconki może być też różna, w zależności od danego regionu. </a:t>
            </a:r>
          </a:p>
          <a:p>
            <a:r>
              <a:rPr lang="pl-PL" dirty="0" smtClean="0">
                <a:solidFill>
                  <a:srgbClr val="00B050"/>
                </a:solidFill>
              </a:rPr>
              <a:t>Nie może jednak zabraknąć: jajek, chleba, kiełbasy lub wędlin, soli, baranka (z masła lub cukru), chrzanu oraz kawałka domowego ciasta. </a:t>
            </a:r>
            <a:endParaRPr lang="pl-PL" dirty="0">
              <a:solidFill>
                <a:srgbClr val="00B050"/>
              </a:solidFill>
            </a:endParaRPr>
          </a:p>
        </p:txBody>
      </p:sp>
    </p:spTree>
    <p:extLst>
      <p:ext uri="{BB962C8B-B14F-4D97-AF65-F5344CB8AC3E}">
        <p14:creationId xmlns:p14="http://schemas.microsoft.com/office/powerpoint/2010/main" val="54367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4800" y="260648"/>
            <a:ext cx="8686800" cy="792088"/>
          </a:xfrm>
        </p:spPr>
        <p:txBody>
          <a:bodyPr>
            <a:normAutofit/>
          </a:bodyPr>
          <a:lstStyle/>
          <a:p>
            <a:r>
              <a:rPr lang="pl-PL" dirty="0" smtClean="0">
                <a:solidFill>
                  <a:schemeClr val="bg2">
                    <a:lumMod val="50000"/>
                  </a:schemeClr>
                </a:solidFill>
              </a:rPr>
              <a:t>Święcenie pokarmów</a:t>
            </a:r>
            <a:endParaRPr lang="pl-PL" dirty="0">
              <a:solidFill>
                <a:schemeClr val="bg2">
                  <a:lumMod val="50000"/>
                </a:schemeClr>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1520" y="1554162"/>
            <a:ext cx="8424936" cy="50431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694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476672"/>
            <a:ext cx="8686800" cy="838200"/>
          </a:xfrm>
        </p:spPr>
        <p:txBody>
          <a:bodyPr>
            <a:normAutofit fontScale="90000"/>
          </a:bodyPr>
          <a:lstStyle/>
          <a:p>
            <a:pPr marL="342900" lvl="0" indent="-342900">
              <a:spcBef>
                <a:spcPct val="20000"/>
              </a:spcBef>
            </a:pPr>
            <a:r>
              <a:rPr lang="pl-PL" sz="3000" b="1" dirty="0">
                <a:solidFill>
                  <a:prstClr val="black"/>
                </a:solidFill>
                <a:ea typeface="+mn-ea"/>
                <a:cs typeface="+mn-cs"/>
              </a:rPr>
              <a:t>Dawniej święcono wszystkie pokarmy, które miały zostać spożyte w czasie wielkanocnego śniadania!</a:t>
            </a:r>
            <a:endParaRPr lang="pl-PL" sz="3000" dirty="0">
              <a:solidFill>
                <a:prstClr val="black"/>
              </a:solidFill>
              <a:ea typeface="+mn-ea"/>
              <a:cs typeface="+mn-cs"/>
            </a:endParaRP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2060848"/>
            <a:ext cx="6696744" cy="4143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807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2">
                    <a:lumMod val="50000"/>
                  </a:schemeClr>
                </a:solidFill>
              </a:rPr>
              <a:t>Święcenie pokarmów - dawniej</a:t>
            </a:r>
            <a:endParaRPr lang="pl-PL" dirty="0">
              <a:solidFill>
                <a:schemeClr val="bg2">
                  <a:lumMod val="50000"/>
                </a:schemeClr>
              </a:solidFill>
            </a:endParaRPr>
          </a:p>
        </p:txBody>
      </p:sp>
      <p:sp>
        <p:nvSpPr>
          <p:cNvPr id="3" name="Symbol zastępczy zawartości 2"/>
          <p:cNvSpPr>
            <a:spLocks noGrp="1"/>
          </p:cNvSpPr>
          <p:nvPr>
            <p:ph idx="1"/>
          </p:nvPr>
        </p:nvSpPr>
        <p:spPr/>
        <p:txBody>
          <a:bodyPr>
            <a:normAutofit fontScale="92500"/>
          </a:bodyPr>
          <a:lstStyle/>
          <a:p>
            <a:r>
              <a:rPr lang="pl-PL" dirty="0" smtClean="0">
                <a:solidFill>
                  <a:srgbClr val="00B050"/>
                </a:solidFill>
              </a:rPr>
              <a:t>Układano je w większych koszach i zanoszono do kościoła lub święcono przy kapliczce, a nawet przed domostwem. </a:t>
            </a:r>
            <a:endParaRPr lang="pl-PL" dirty="0" smtClean="0">
              <a:solidFill>
                <a:srgbClr val="00B050"/>
              </a:solidFill>
            </a:endParaRPr>
          </a:p>
          <a:p>
            <a:r>
              <a:rPr lang="pl-PL" dirty="0" smtClean="0">
                <a:solidFill>
                  <a:srgbClr val="00B050"/>
                </a:solidFill>
              </a:rPr>
              <a:t>Rozkładano </a:t>
            </a:r>
            <a:r>
              <a:rPr lang="pl-PL" dirty="0" smtClean="0">
                <a:solidFill>
                  <a:srgbClr val="00B050"/>
                </a:solidFill>
              </a:rPr>
              <a:t>dania na białych płachtach lub obrusach, by zostały poświęcone przez księdza, który przyjeżdżał specjalnie w tym celu do wsi. </a:t>
            </a:r>
            <a:endParaRPr lang="pl-PL" dirty="0" smtClean="0">
              <a:solidFill>
                <a:srgbClr val="00B050"/>
              </a:solidFill>
            </a:endParaRPr>
          </a:p>
          <a:p>
            <a:r>
              <a:rPr lang="pl-PL" dirty="0" smtClean="0">
                <a:solidFill>
                  <a:srgbClr val="00B050"/>
                </a:solidFill>
              </a:rPr>
              <a:t>Wierzono</a:t>
            </a:r>
            <a:r>
              <a:rPr lang="pl-PL" dirty="0" smtClean="0">
                <a:solidFill>
                  <a:srgbClr val="00B050"/>
                </a:solidFill>
              </a:rPr>
              <a:t>, że taka biała płachta ma moc ochrony przed piorunami, dlatego rozkładano ją przed domem, gdy nadchodziła burza.</a:t>
            </a:r>
            <a:endParaRPr lang="pl-PL" dirty="0">
              <a:solidFill>
                <a:srgbClr val="00B050"/>
              </a:solidFill>
            </a:endParaRPr>
          </a:p>
        </p:txBody>
      </p:sp>
    </p:spTree>
    <p:extLst>
      <p:ext uri="{BB962C8B-B14F-4D97-AF65-F5344CB8AC3E}">
        <p14:creationId xmlns:p14="http://schemas.microsoft.com/office/powerpoint/2010/main" val="3042406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solidFill>
                  <a:schemeClr val="bg2">
                    <a:lumMod val="50000"/>
                  </a:schemeClr>
                </a:solidFill>
              </a:rPr>
              <a:t>Malowanie jajek – barwne zwyczaje Świąt Wielkanocnych</a:t>
            </a:r>
            <a:endParaRPr lang="pl-PL" dirty="0">
              <a:solidFill>
                <a:schemeClr val="bg2">
                  <a:lumMod val="50000"/>
                </a:schemeClr>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99592" y="1988344"/>
            <a:ext cx="6912768" cy="43929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2482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ędrówka">
  <a:themeElements>
    <a:clrScheme name="Wędrówk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Wędrówk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ędrówk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152</TotalTime>
  <Words>726</Words>
  <Application>Microsoft Office PowerPoint</Application>
  <PresentationFormat>Pokaz na ekranie (4:3)</PresentationFormat>
  <Paragraphs>50</Paragraphs>
  <Slides>27</Slides>
  <Notes>0</Notes>
  <HiddenSlides>0</HiddenSlides>
  <MMClips>0</MMClips>
  <ScaleCrop>false</ScaleCrop>
  <HeadingPairs>
    <vt:vector size="4" baseType="variant">
      <vt:variant>
        <vt:lpstr>Motyw</vt:lpstr>
      </vt:variant>
      <vt:variant>
        <vt:i4>1</vt:i4>
      </vt:variant>
      <vt:variant>
        <vt:lpstr>Tytuły slajdów</vt:lpstr>
      </vt:variant>
      <vt:variant>
        <vt:i4>27</vt:i4>
      </vt:variant>
    </vt:vector>
  </HeadingPairs>
  <TitlesOfParts>
    <vt:vector size="28" baseType="lpstr">
      <vt:lpstr>Wędrówka</vt:lpstr>
      <vt:lpstr>Prezentacja programu PowerPoint</vt:lpstr>
      <vt:lpstr>Niedziela palmowa</vt:lpstr>
      <vt:lpstr> niedziela palmowa</vt:lpstr>
      <vt:lpstr>Święcenie pokarmów </vt:lpstr>
      <vt:lpstr>Święcenie pokarmów</vt:lpstr>
      <vt:lpstr>Święcenie pokarmów</vt:lpstr>
      <vt:lpstr>Dawniej święcono wszystkie pokarmy, które miały zostać spożyte w czasie wielkanocnego śniadania!</vt:lpstr>
      <vt:lpstr>Święcenie pokarmów - dawniej</vt:lpstr>
      <vt:lpstr>Malowanie jajek – barwne zwyczaje Świąt Wielkanocnych</vt:lpstr>
      <vt:lpstr>Malowanie jajek</vt:lpstr>
      <vt:lpstr>Prezentacja programu PowerPoint</vt:lpstr>
      <vt:lpstr>Malowanie jajek</vt:lpstr>
      <vt:lpstr>Prezentacja programu PowerPoint</vt:lpstr>
      <vt:lpstr>Pogrzeb żuru i śledzia  </vt:lpstr>
      <vt:lpstr>Prezentacja programu PowerPoint</vt:lpstr>
      <vt:lpstr>Poniedziałek Wielkanocny – dawne i obecne zwyczaje wielkanocne </vt:lpstr>
      <vt:lpstr>Śmigus- Dyngus</vt:lpstr>
      <vt:lpstr>Śmigus dyngus</vt:lpstr>
      <vt:lpstr>Śmigus- Dyngus cd.</vt:lpstr>
      <vt:lpstr>Śmigus dyngus- dawniej</vt:lpstr>
      <vt:lpstr>Śmigus- Dyngus</vt:lpstr>
      <vt:lpstr>Kurek Dyngusowy</vt:lpstr>
      <vt:lpstr>Prezentacja programu PowerPoint</vt:lpstr>
      <vt:lpstr>Wielkanocne zwyczaje</vt:lpstr>
      <vt:lpstr>Prezentacja programu PowerPoint</vt:lpstr>
      <vt:lpstr>Wielkanocne zwyczaje</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lenovo</dc:creator>
  <cp:lastModifiedBy>lenovo</cp:lastModifiedBy>
  <cp:revision>15</cp:revision>
  <dcterms:created xsi:type="dcterms:W3CDTF">2020-04-07T10:09:39Z</dcterms:created>
  <dcterms:modified xsi:type="dcterms:W3CDTF">2020-04-09T06:24:41Z</dcterms:modified>
</cp:coreProperties>
</file>